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4134" r:id="rId2"/>
    <p:sldMasterId id="2147484137" r:id="rId3"/>
  </p:sldMasterIdLst>
  <p:notesMasterIdLst>
    <p:notesMasterId r:id="rId9"/>
  </p:notesMasterIdLst>
  <p:handoutMasterIdLst>
    <p:handoutMasterId r:id="rId10"/>
  </p:handoutMasterIdLst>
  <p:sldIdLst>
    <p:sldId id="6084" r:id="rId4"/>
    <p:sldId id="6083" r:id="rId5"/>
    <p:sldId id="6087" r:id="rId6"/>
    <p:sldId id="6085" r:id="rId7"/>
    <p:sldId id="6086" r:id="rId8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10D5092-71C4-49FC-8E74-D2DAAB6FFAB2}">
          <p14:sldIdLst>
            <p14:sldId id="6084"/>
            <p14:sldId id="6083"/>
            <p14:sldId id="6087"/>
            <p14:sldId id="6085"/>
            <p14:sldId id="60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5897" autoAdjust="0"/>
  </p:normalViewPr>
  <p:slideViewPr>
    <p:cSldViewPr snapToGrid="0">
      <p:cViewPr varScale="1">
        <p:scale>
          <a:sx n="122" d="100"/>
          <a:sy n="122" d="100"/>
        </p:scale>
        <p:origin x="240" y="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7D4775-1785-F245-8954-F41AD7ADA082}" type="datetimeFigureOut">
              <a:rPr lang="en-GB" smtClean="0"/>
              <a:t>24/04/2019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2EB444-6427-FB44-A325-D5993912EA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20867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1CE8913-9F5C-0C44-8096-9EDDAA40E15A}" type="datetimeFigureOut">
              <a:rPr lang="en-US"/>
              <a:pPr>
                <a:defRPr/>
              </a:pPr>
              <a:t>4/24/19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7D015EB-842E-7D44-9CE8-580CB27651C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89657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extLst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r>
              <a:rPr lang="en-US" dirty="0"/>
              <a:t>Stage 2: </a:t>
            </a:r>
          </a:p>
          <a:p>
            <a:pPr marL="171450" indent="-171450" eaLnBrk="1" hangingPunct="1">
              <a:spcBef>
                <a:spcPct val="0"/>
              </a:spcBef>
              <a:buFont typeface="Wingdings" panose="05000000000000000000" pitchFamily="2" charset="2"/>
              <a:buChar char="ü"/>
              <a:defRPr/>
            </a:pPr>
            <a:r>
              <a:rPr lang="en-US" dirty="0"/>
              <a:t>Leading Banks like ICICI , Federal Bank have built their applications on </a:t>
            </a:r>
            <a:r>
              <a:rPr lang="en-US" b="1" dirty="0"/>
              <a:t>IBM MobileFirst Platform</a:t>
            </a:r>
            <a:r>
              <a:rPr lang="en-US" dirty="0"/>
              <a:t>.</a:t>
            </a:r>
          </a:p>
          <a:p>
            <a:pPr marL="171450" indent="-171450" eaLnBrk="1" hangingPunct="1">
              <a:spcBef>
                <a:spcPct val="0"/>
              </a:spcBef>
              <a:buFont typeface="Wingdings" panose="05000000000000000000" pitchFamily="2" charset="2"/>
              <a:buChar char="ü"/>
              <a:defRPr/>
            </a:pPr>
            <a:r>
              <a:rPr lang="en-US" b="1" dirty="0"/>
              <a:t>IBM Campaign </a:t>
            </a:r>
            <a:r>
              <a:rPr lang="en-US" dirty="0"/>
              <a:t>helps marketers design, execute, measure and optimize outbound marketing campaigns.</a:t>
            </a:r>
          </a:p>
          <a:p>
            <a:pPr marL="171450" indent="-171450" eaLnBrk="1" hangingPunct="1">
              <a:spcBef>
                <a:spcPct val="0"/>
              </a:spcBef>
              <a:buFont typeface="Wingdings" panose="05000000000000000000" pitchFamily="2" charset="2"/>
              <a:buChar char="ü"/>
              <a:defRPr/>
            </a:pPr>
            <a:r>
              <a:rPr lang="en-US" b="1" dirty="0"/>
              <a:t>IBM Security </a:t>
            </a:r>
            <a:r>
              <a:rPr lang="en-US" b="1" dirty="0" err="1"/>
              <a:t>Trusteer</a:t>
            </a:r>
            <a:r>
              <a:rPr lang="en-US" dirty="0"/>
              <a:t> products deliver an intelligence-based, cybercrime prevention platform that helps prevent the root cause of fraud</a:t>
            </a:r>
          </a:p>
          <a:p>
            <a:pPr eaLnBrk="1" hangingPunct="1">
              <a:spcBef>
                <a:spcPct val="0"/>
              </a:spcBef>
              <a:defRPr/>
            </a:pPr>
            <a:endParaRPr lang="en-US" dirty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fld id="{704BF699-F2A8-DB41-B731-F5833759F56C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5444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extLst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r>
              <a:rPr lang="en-US" dirty="0"/>
              <a:t>Stage 2: </a:t>
            </a:r>
          </a:p>
          <a:p>
            <a:pPr marL="171450" indent="-171450" eaLnBrk="1" hangingPunct="1">
              <a:spcBef>
                <a:spcPct val="0"/>
              </a:spcBef>
              <a:buFont typeface="Wingdings" panose="05000000000000000000" pitchFamily="2" charset="2"/>
              <a:buChar char="ü"/>
              <a:defRPr/>
            </a:pPr>
            <a:r>
              <a:rPr lang="en-US" dirty="0"/>
              <a:t>Leading Banks like ICICI , Federal Bank have built their applications on </a:t>
            </a:r>
            <a:r>
              <a:rPr lang="en-US" b="1" dirty="0"/>
              <a:t>IBM MobileFirst Platform</a:t>
            </a:r>
            <a:r>
              <a:rPr lang="en-US" dirty="0"/>
              <a:t>.</a:t>
            </a:r>
          </a:p>
          <a:p>
            <a:pPr marL="171450" indent="-171450" eaLnBrk="1" hangingPunct="1">
              <a:spcBef>
                <a:spcPct val="0"/>
              </a:spcBef>
              <a:buFont typeface="Wingdings" panose="05000000000000000000" pitchFamily="2" charset="2"/>
              <a:buChar char="ü"/>
              <a:defRPr/>
            </a:pPr>
            <a:r>
              <a:rPr lang="en-US" b="1" dirty="0"/>
              <a:t>IBM Campaign </a:t>
            </a:r>
            <a:r>
              <a:rPr lang="en-US" dirty="0"/>
              <a:t>helps marketers design, execute, measure and optimize outbound marketing campaigns.</a:t>
            </a:r>
          </a:p>
          <a:p>
            <a:pPr marL="171450" indent="-171450" eaLnBrk="1" hangingPunct="1">
              <a:spcBef>
                <a:spcPct val="0"/>
              </a:spcBef>
              <a:buFont typeface="Wingdings" panose="05000000000000000000" pitchFamily="2" charset="2"/>
              <a:buChar char="ü"/>
              <a:defRPr/>
            </a:pPr>
            <a:r>
              <a:rPr lang="en-US" b="1" dirty="0"/>
              <a:t>IBM Security </a:t>
            </a:r>
            <a:r>
              <a:rPr lang="en-US" b="1" dirty="0" err="1"/>
              <a:t>Trusteer</a:t>
            </a:r>
            <a:r>
              <a:rPr lang="en-US" dirty="0"/>
              <a:t> products deliver an intelligence-based, cybercrime prevention platform that helps prevent the root cause of fraud</a:t>
            </a:r>
          </a:p>
          <a:p>
            <a:pPr eaLnBrk="1" hangingPunct="1">
              <a:spcBef>
                <a:spcPct val="0"/>
              </a:spcBef>
              <a:defRPr/>
            </a:pPr>
            <a:endParaRPr lang="en-US" dirty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fld id="{704BF699-F2A8-DB41-B731-F5833759F56C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4170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extLst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r>
              <a:rPr lang="en-US" dirty="0"/>
              <a:t>Stage 2: </a:t>
            </a:r>
          </a:p>
          <a:p>
            <a:pPr marL="171450" indent="-171450" eaLnBrk="1" hangingPunct="1">
              <a:spcBef>
                <a:spcPct val="0"/>
              </a:spcBef>
              <a:buFont typeface="Wingdings" panose="05000000000000000000" pitchFamily="2" charset="2"/>
              <a:buChar char="ü"/>
              <a:defRPr/>
            </a:pPr>
            <a:r>
              <a:rPr lang="en-US" dirty="0"/>
              <a:t>Leading Banks like ICICI , Federal Bank have built their applications on </a:t>
            </a:r>
            <a:r>
              <a:rPr lang="en-US" b="1" dirty="0"/>
              <a:t>IBM MobileFirst Platform</a:t>
            </a:r>
            <a:r>
              <a:rPr lang="en-US" dirty="0"/>
              <a:t>.</a:t>
            </a:r>
          </a:p>
          <a:p>
            <a:pPr marL="171450" indent="-171450" eaLnBrk="1" hangingPunct="1">
              <a:spcBef>
                <a:spcPct val="0"/>
              </a:spcBef>
              <a:buFont typeface="Wingdings" panose="05000000000000000000" pitchFamily="2" charset="2"/>
              <a:buChar char="ü"/>
              <a:defRPr/>
            </a:pPr>
            <a:r>
              <a:rPr lang="en-US" b="1" dirty="0"/>
              <a:t>IBM Campaign </a:t>
            </a:r>
            <a:r>
              <a:rPr lang="en-US" dirty="0"/>
              <a:t>helps marketers design, execute, measure and optimize outbound marketing campaigns.</a:t>
            </a:r>
          </a:p>
          <a:p>
            <a:pPr marL="171450" indent="-171450" eaLnBrk="1" hangingPunct="1">
              <a:spcBef>
                <a:spcPct val="0"/>
              </a:spcBef>
              <a:buFont typeface="Wingdings" panose="05000000000000000000" pitchFamily="2" charset="2"/>
              <a:buChar char="ü"/>
              <a:defRPr/>
            </a:pPr>
            <a:r>
              <a:rPr lang="en-US" b="1" dirty="0"/>
              <a:t>IBM Security </a:t>
            </a:r>
            <a:r>
              <a:rPr lang="en-US" b="1" dirty="0" err="1"/>
              <a:t>Trusteer</a:t>
            </a:r>
            <a:r>
              <a:rPr lang="en-US" dirty="0"/>
              <a:t> products deliver an intelligence-based, cybercrime prevention platform that helps prevent the root cause of fraud</a:t>
            </a:r>
          </a:p>
          <a:p>
            <a:pPr eaLnBrk="1" hangingPunct="1">
              <a:spcBef>
                <a:spcPct val="0"/>
              </a:spcBef>
              <a:defRPr/>
            </a:pPr>
            <a:endParaRPr lang="en-US" dirty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fld id="{704BF699-F2A8-DB41-B731-F5833759F56C}" type="slidenum">
              <a:rPr lang="en-US" altLang="en-US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4239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extLst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r>
              <a:rPr lang="en-US" dirty="0"/>
              <a:t>Stage 2: </a:t>
            </a:r>
          </a:p>
          <a:p>
            <a:pPr marL="171450" indent="-171450" eaLnBrk="1" hangingPunct="1">
              <a:spcBef>
                <a:spcPct val="0"/>
              </a:spcBef>
              <a:buFont typeface="Wingdings" panose="05000000000000000000" pitchFamily="2" charset="2"/>
              <a:buChar char="ü"/>
              <a:defRPr/>
            </a:pPr>
            <a:r>
              <a:rPr lang="en-US" dirty="0"/>
              <a:t>Leading Banks like ICICI , Federal Bank have built their applications on </a:t>
            </a:r>
            <a:r>
              <a:rPr lang="en-US" b="1" dirty="0"/>
              <a:t>IBM MobileFirst Platform</a:t>
            </a:r>
            <a:r>
              <a:rPr lang="en-US" dirty="0"/>
              <a:t>.</a:t>
            </a:r>
          </a:p>
          <a:p>
            <a:pPr marL="171450" indent="-171450" eaLnBrk="1" hangingPunct="1">
              <a:spcBef>
                <a:spcPct val="0"/>
              </a:spcBef>
              <a:buFont typeface="Wingdings" panose="05000000000000000000" pitchFamily="2" charset="2"/>
              <a:buChar char="ü"/>
              <a:defRPr/>
            </a:pPr>
            <a:r>
              <a:rPr lang="en-US" b="1" dirty="0"/>
              <a:t>IBM Campaign </a:t>
            </a:r>
            <a:r>
              <a:rPr lang="en-US" dirty="0"/>
              <a:t>helps marketers design, execute, measure and optimize outbound marketing campaigns.</a:t>
            </a:r>
          </a:p>
          <a:p>
            <a:pPr marL="171450" indent="-171450" eaLnBrk="1" hangingPunct="1">
              <a:spcBef>
                <a:spcPct val="0"/>
              </a:spcBef>
              <a:buFont typeface="Wingdings" panose="05000000000000000000" pitchFamily="2" charset="2"/>
              <a:buChar char="ü"/>
              <a:defRPr/>
            </a:pPr>
            <a:r>
              <a:rPr lang="en-US" b="1" dirty="0"/>
              <a:t>IBM Security </a:t>
            </a:r>
            <a:r>
              <a:rPr lang="en-US" b="1" dirty="0" err="1"/>
              <a:t>Trusteer</a:t>
            </a:r>
            <a:r>
              <a:rPr lang="en-US" dirty="0"/>
              <a:t> products deliver an intelligence-based, cybercrime prevention platform that helps prevent the root cause of fraud</a:t>
            </a:r>
          </a:p>
          <a:p>
            <a:pPr eaLnBrk="1" hangingPunct="1">
              <a:spcBef>
                <a:spcPct val="0"/>
              </a:spcBef>
              <a:defRPr/>
            </a:pPr>
            <a:endParaRPr lang="en-US" dirty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fld id="{704BF699-F2A8-DB41-B731-F5833759F56C}" type="slidenum">
              <a:rPr lang="en-US" altLang="en-US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8796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extLst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r>
              <a:rPr lang="en-US" dirty="0"/>
              <a:t>Stage 2: </a:t>
            </a:r>
          </a:p>
          <a:p>
            <a:pPr marL="171450" indent="-171450" eaLnBrk="1" hangingPunct="1">
              <a:spcBef>
                <a:spcPct val="0"/>
              </a:spcBef>
              <a:buFont typeface="Wingdings" panose="05000000000000000000" pitchFamily="2" charset="2"/>
              <a:buChar char="ü"/>
              <a:defRPr/>
            </a:pPr>
            <a:r>
              <a:rPr lang="en-US" dirty="0"/>
              <a:t>Leading Banks like ICICI , Federal Bank have built their applications on </a:t>
            </a:r>
            <a:r>
              <a:rPr lang="en-US" b="1" dirty="0"/>
              <a:t>IBM MobileFirst Platform</a:t>
            </a:r>
            <a:r>
              <a:rPr lang="en-US" dirty="0"/>
              <a:t>.</a:t>
            </a:r>
          </a:p>
          <a:p>
            <a:pPr marL="171450" indent="-171450" eaLnBrk="1" hangingPunct="1">
              <a:spcBef>
                <a:spcPct val="0"/>
              </a:spcBef>
              <a:buFont typeface="Wingdings" panose="05000000000000000000" pitchFamily="2" charset="2"/>
              <a:buChar char="ü"/>
              <a:defRPr/>
            </a:pPr>
            <a:r>
              <a:rPr lang="en-US" b="1" dirty="0"/>
              <a:t>IBM Campaign </a:t>
            </a:r>
            <a:r>
              <a:rPr lang="en-US" dirty="0"/>
              <a:t>helps marketers design, execute, measure and optimize outbound marketing campaigns.</a:t>
            </a:r>
          </a:p>
          <a:p>
            <a:pPr marL="171450" indent="-171450" eaLnBrk="1" hangingPunct="1">
              <a:spcBef>
                <a:spcPct val="0"/>
              </a:spcBef>
              <a:buFont typeface="Wingdings" panose="05000000000000000000" pitchFamily="2" charset="2"/>
              <a:buChar char="ü"/>
              <a:defRPr/>
            </a:pPr>
            <a:r>
              <a:rPr lang="en-US" b="1" dirty="0"/>
              <a:t>IBM Security </a:t>
            </a:r>
            <a:r>
              <a:rPr lang="en-US" b="1" dirty="0" err="1"/>
              <a:t>Trusteer</a:t>
            </a:r>
            <a:r>
              <a:rPr lang="en-US" dirty="0"/>
              <a:t> products deliver an intelligence-based, cybercrime prevention platform that helps prevent the root cause of fraud</a:t>
            </a:r>
          </a:p>
          <a:p>
            <a:pPr eaLnBrk="1" hangingPunct="1">
              <a:spcBef>
                <a:spcPct val="0"/>
              </a:spcBef>
              <a:defRPr/>
            </a:pPr>
            <a:endParaRPr lang="en-US" dirty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fld id="{704BF699-F2A8-DB41-B731-F5833759F56C}" type="slidenum">
              <a:rPr lang="en-US" altLang="en-US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6077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9BC3DC-5B0A-9047-B148-E0F4020A0CD3}" type="datetimeFigureOut">
              <a:rPr lang="en-US"/>
              <a:pPr>
                <a:defRPr/>
              </a:pPr>
              <a:t>4/24/19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312E0E-1CE8-AC4C-82F0-D53D98FAF3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1988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919D3B-5016-C148-83A7-3481E621A9EB}" type="datetimeFigureOut">
              <a:rPr lang="en-US"/>
              <a:pPr>
                <a:defRPr/>
              </a:pPr>
              <a:t>4/24/19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D2647A-E214-264A-9A98-C05B1C8472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2102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D94955-2DD4-7944-A435-E6AB55E654D5}" type="datetimeFigureOut">
              <a:rPr lang="en-US"/>
              <a:pPr>
                <a:defRPr/>
              </a:pPr>
              <a:t>4/24/19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B0504D-0635-CC45-AC61-7E1691CF59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96502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>
            <a:grpSpLocks/>
          </p:cNvGrpSpPr>
          <p:nvPr userDrawn="1"/>
        </p:nvGrpSpPr>
        <p:grpSpPr bwMode="auto">
          <a:xfrm>
            <a:off x="9101138" y="6115050"/>
            <a:ext cx="2847975" cy="561975"/>
            <a:chOff x="6826516" y="4585796"/>
            <a:chExt cx="2134922" cy="421972"/>
          </a:xfrm>
        </p:grpSpPr>
        <p:pic>
          <p:nvPicPr>
            <p:cNvPr id="5" name="Picture 26"/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8520" y="4585796"/>
              <a:ext cx="162918" cy="402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6516" y="4882038"/>
              <a:ext cx="1705359" cy="125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Date Placeholder 5"/>
          <p:cNvSpPr txBox="1">
            <a:spLocks/>
          </p:cNvSpPr>
          <p:nvPr userDrawn="1"/>
        </p:nvSpPr>
        <p:spPr>
          <a:xfrm>
            <a:off x="992188" y="6540500"/>
            <a:ext cx="1506537" cy="146050"/>
          </a:xfrm>
          <a:prstGeom prst="rect">
            <a:avLst/>
          </a:prstGeom>
          <a:noFill/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66" dirty="0">
                <a:solidFill>
                  <a:srgbClr val="525252"/>
                </a:solidFill>
              </a:rPr>
              <a:t>©2015 IBM Corporation</a:t>
            </a:r>
          </a:p>
        </p:txBody>
      </p:sp>
      <p:sp>
        <p:nvSpPr>
          <p:cNvPr id="9" name="Slide Number Placeholder 4"/>
          <p:cNvSpPr txBox="1">
            <a:spLocks/>
          </p:cNvSpPr>
          <p:nvPr userDrawn="1"/>
        </p:nvSpPr>
        <p:spPr>
          <a:xfrm>
            <a:off x="477838" y="6540500"/>
            <a:ext cx="444500" cy="220663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fld id="{BFB10DD6-EBC3-5846-A106-E79944521166}" type="slidenum">
              <a:rPr lang="en-US" altLang="en-US" sz="1000" smtClean="0">
                <a:solidFill>
                  <a:srgbClr val="525252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pPr eaLnBrk="1" hangingPunct="1">
                <a:lnSpc>
                  <a:spcPct val="90000"/>
                </a:lnSpc>
                <a:defRPr/>
              </a:pPr>
              <a:t>‹#›</a:t>
            </a:fld>
            <a:endParaRPr lang="en-US" altLang="en-US" sz="1000">
              <a:solidFill>
                <a:srgbClr val="525252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" y="-15240"/>
            <a:ext cx="12192000" cy="6873240"/>
          </a:xfrm>
          <a:prstGeom prst="rect">
            <a:avLst/>
          </a:prstGeom>
        </p:spPr>
        <p:txBody>
          <a:bodyPr tIns="914400" rtlCol="0" anchor="ctr">
            <a:normAutofit/>
          </a:bodyPr>
          <a:lstStyle>
            <a:lvl1pPr algn="ctr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652" y="5462680"/>
            <a:ext cx="6998970" cy="52664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DB81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768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prstGeom prst="rect">
            <a:avLst/>
          </a:prstGeom>
          <a:solidFill>
            <a:schemeClr val="bg2"/>
          </a:solidFill>
        </p:spPr>
        <p:txBody>
          <a:bodyPr lIns="4572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 txBox="1">
            <a:spLocks/>
          </p:cNvSpPr>
          <p:nvPr userDrawn="1"/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190500" tIns="167640" rIns="190500" bIns="190500" rtlCol="0" anchor="t" anchorCtr="0">
            <a:noAutofit/>
          </a:bodyPr>
          <a:lstStyle>
            <a:lvl1pPr algn="l" defTabSz="7308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36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l" defTabSz="60901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5486400" cy="2286000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1333" b="0" i="0">
                <a:solidFill>
                  <a:schemeClr val="accent1">
                    <a:lumMod val="40000"/>
                    <a:lumOff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prstGeom prst="rect">
            <a:avLst/>
          </a:prstGeom>
          <a:noFill/>
        </p:spPr>
        <p:txBody>
          <a:bodyPr lIns="2286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prstGeom prst="rect">
            <a:avLst/>
          </a:prstGeom>
          <a:solidFill>
            <a:schemeClr val="bg2"/>
          </a:solidFill>
        </p:spPr>
        <p:txBody>
          <a:bodyPr lIns="2286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7"/>
          </p:nvPr>
        </p:nvSpPr>
        <p:spPr>
          <a:xfrm>
            <a:off x="9144000" y="3429000"/>
            <a:ext cx="3048000" cy="3429000"/>
          </a:xfrm>
          <a:prstGeom prst="rect">
            <a:avLst/>
          </a:prstGeom>
          <a:solidFill>
            <a:schemeClr val="tx1"/>
          </a:solidFill>
        </p:spPr>
        <p:txBody>
          <a:bodyPr lIns="2286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10" y="6515120"/>
            <a:ext cx="471765" cy="190501"/>
          </a:xfrm>
          <a:prstGeom prst="rect">
            <a:avLst/>
          </a:prstGeom>
        </p:spPr>
      </p:pic>
      <p:sp>
        <p:nvSpPr>
          <p:cNvPr id="19" name="Content Placeholder 9"/>
          <p:cNvSpPr>
            <a:spLocks noGrp="1"/>
          </p:cNvSpPr>
          <p:nvPr>
            <p:ph sz="quarter" idx="19"/>
          </p:nvPr>
        </p:nvSpPr>
        <p:spPr>
          <a:xfrm>
            <a:off x="3048000" y="3429000"/>
            <a:ext cx="3048000" cy="3429000"/>
          </a:xfrm>
          <a:prstGeom prst="rect">
            <a:avLst/>
          </a:prstGeom>
          <a:noFill/>
        </p:spPr>
        <p:txBody>
          <a:bodyPr lIns="2286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20"/>
          </p:nvPr>
        </p:nvSpPr>
        <p:spPr>
          <a:xfrm>
            <a:off x="6096000" y="3429000"/>
            <a:ext cx="3048000" cy="3429000"/>
          </a:xfrm>
          <a:prstGeom prst="rect">
            <a:avLst/>
          </a:prstGeom>
          <a:solidFill>
            <a:schemeClr val="bg2"/>
          </a:solidFill>
        </p:spPr>
        <p:txBody>
          <a:bodyPr lIns="2286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762000" y="6583048"/>
            <a:ext cx="2261125" cy="183809"/>
            <a:chOff x="914400" y="7899655"/>
            <a:chExt cx="2713350" cy="220571"/>
          </a:xfrm>
        </p:grpSpPr>
        <p:sp>
          <p:nvSpPr>
            <p:cNvPr id="15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571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6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60000"/>
                    </a:srgbClr>
                  </a:solidFill>
                  <a:effectLst/>
                  <a:uLnTx/>
                  <a:uFillTx/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kumimoji="0" lang="en-US" sz="33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60000"/>
                    </a:srgbClr>
                  </a:solidFill>
                  <a:effectLst/>
                  <a:uLnTx/>
                  <a:uFillTx/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kumimoji="0" lang="en-US" sz="66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60000"/>
                    </a:srgbClr>
                  </a:solidFill>
                  <a:effectLst/>
                  <a:uLnTx/>
                  <a:uFillTx/>
                  <a:latin typeface="IBM Plex Sans" charset="0"/>
                  <a:ea typeface="IBM Plex Sans" charset="0"/>
                  <a:cs typeface="IBM Plex Sans" charset="0"/>
                </a:rPr>
                <a:t>2018 IBM Corporation               </a:t>
              </a:r>
            </a:p>
          </p:txBody>
        </p:sp>
        <p:sp>
          <p:nvSpPr>
            <p:cNvPr id="16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619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6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60000"/>
                    </a:srgbClr>
                  </a:solidFill>
                  <a:effectLst/>
                  <a:uLnTx/>
                  <a:uFillTx/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kumimoji="0" lang="en-US" sz="665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>
                      <a:alpha val="60000"/>
                    </a:srgbClr>
                  </a:solidFill>
                  <a:effectLst/>
                  <a:uLnTx/>
                  <a:uFillTx/>
                  <a:latin typeface="IBM Plex Sans" charset="0"/>
                  <a:ea typeface="IBM Plex Sans" charset="0"/>
                  <a:cs typeface="IBM Plex Sans" charset="0"/>
                </a:rPr>
                <a:pPr marL="0" marR="0" lvl="0" indent="0" algn="l" defTabSz="7619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24 April 2019</a:t>
              </a:fld>
              <a:endParaRPr kumimoji="0" lang="en-US" sz="665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60000"/>
                  </a:srgbClr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2" name="Slide Number Placeholder 2"/>
          <p:cNvSpPr txBox="1">
            <a:spLocks/>
          </p:cNvSpPr>
          <p:nvPr userDrawn="1"/>
        </p:nvSpPr>
        <p:spPr>
          <a:xfrm>
            <a:off x="379049" y="6578160"/>
            <a:ext cx="273232" cy="18254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71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D999D4-B456-9943-89B7-30D56181CE18}" type="slidenum">
              <a:rPr kumimoji="0" lang="en-US" sz="667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pPr marL="0" marR="0" lvl="0" indent="0" algn="l" defTabSz="571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0" name="Text Placehold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381000" y="6118860"/>
            <a:ext cx="2514600" cy="381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marL="0" lvl="0">
              <a:tabLst/>
            </a:pPr>
            <a:r>
              <a:rPr lang="en-US" dirty="0"/>
              <a:t>Source: Edit source here</a:t>
            </a:r>
          </a:p>
        </p:txBody>
      </p:sp>
    </p:spTree>
    <p:extLst>
      <p:ext uri="{BB962C8B-B14F-4D97-AF65-F5344CB8AC3E}">
        <p14:creationId xmlns:p14="http://schemas.microsoft.com/office/powerpoint/2010/main" val="8079484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2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51243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1714500"/>
            <a:ext cx="2476500" cy="3048000"/>
          </a:xfrm>
        </p:spPr>
        <p:txBody>
          <a:bodyPr tIns="228600">
            <a:noAutofit/>
          </a:bodyPr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1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096001"/>
            <a:ext cx="2514600" cy="40386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751"/>
            </a:lvl2pPr>
            <a:lvl3pPr>
              <a:defRPr sz="751"/>
            </a:lvl3pPr>
            <a:lvl4pPr>
              <a:defRPr sz="751"/>
            </a:lvl4pPr>
            <a:lvl5pPr>
              <a:defRPr sz="751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238500" y="6583681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71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5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60000"/>
                  </a:srgbClr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</p:spTree>
    <p:extLst>
      <p:ext uri="{BB962C8B-B14F-4D97-AF65-F5344CB8AC3E}">
        <p14:creationId xmlns:p14="http://schemas.microsoft.com/office/powerpoint/2010/main" val="39857864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2-10_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79048" y="6118860"/>
            <a:ext cx="5486400" cy="381000"/>
          </a:xfrm>
        </p:spPr>
        <p:txBody>
          <a:bodyPr tIns="0" anchor="b"/>
          <a:lstStyle>
            <a:lvl1pPr>
              <a:defRPr sz="667" b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751"/>
            </a:lvl2pPr>
            <a:lvl3pPr>
              <a:defRPr sz="751"/>
            </a:lvl3pPr>
            <a:lvl4pPr>
              <a:defRPr sz="751"/>
            </a:lvl4pPr>
            <a:lvl5pPr>
              <a:defRPr sz="751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762000" y="6583048"/>
            <a:ext cx="2261125" cy="183809"/>
            <a:chOff x="914400" y="7899655"/>
            <a:chExt cx="2713350" cy="220571"/>
          </a:xfrm>
        </p:grpSpPr>
        <p:sp>
          <p:nvSpPr>
            <p:cNvPr id="13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571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kumimoji="0" lang="en-US" sz="333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kumimoji="0" lang="en-US" sz="6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charset="0"/>
                  <a:ea typeface="IBM Plex Sans" charset="0"/>
                  <a:cs typeface="IBM Plex Sans" charset="0"/>
                </a:rPr>
                <a:t>2018 IBM Corporation              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619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65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kumimoji="0" lang="en-US" sz="665" b="0" i="0" u="none" strike="noStrike" kern="120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charset="0"/>
                  <a:ea typeface="IBM Plex Sans" charset="0"/>
                  <a:cs typeface="IBM Plex Sans" charset="0"/>
                </a:rPr>
                <a:pPr marL="0" marR="0" lvl="0" indent="0" algn="l" defTabSz="7619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24 April 2019</a:t>
              </a:fld>
              <a:endParaRPr kumimoji="0" lang="en-US" sz="6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238500" y="6583681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71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379049" y="6578160"/>
            <a:ext cx="273232" cy="18254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71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D999D4-B456-9943-89B7-30D56181CE18}" type="slidenum">
              <a:rPr kumimoji="0" lang="en-US" sz="667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pPr marL="0" marR="0" lvl="0" indent="0" algn="l" defTabSz="571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6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72" name="Content Placeholder 2"/>
          <p:cNvSpPr>
            <a:spLocks noGrp="1"/>
          </p:cNvSpPr>
          <p:nvPr>
            <p:ph idx="1"/>
          </p:nvPr>
        </p:nvSpPr>
        <p:spPr>
          <a:xfrm>
            <a:off x="379048" y="1714501"/>
            <a:ext cx="5486400" cy="4381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3" name="Content Placeholder 2"/>
          <p:cNvSpPr>
            <a:spLocks noGrp="1"/>
          </p:cNvSpPr>
          <p:nvPr>
            <p:ph idx="13"/>
          </p:nvPr>
        </p:nvSpPr>
        <p:spPr>
          <a:xfrm>
            <a:off x="6324600" y="1714501"/>
            <a:ext cx="5486400" cy="4381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10" y="6515119"/>
            <a:ext cx="471765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4219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4853" y="1524000"/>
            <a:ext cx="5336116" cy="4572000"/>
          </a:xfrm>
        </p:spPr>
        <p:txBody>
          <a:bodyPr/>
          <a:lstStyle>
            <a:lvl1pPr>
              <a:defRPr sz="3333"/>
            </a:lvl1pPr>
            <a:lvl2pPr>
              <a:defRPr sz="2833"/>
            </a:lvl2pPr>
            <a:lvl3pPr>
              <a:defRPr sz="2417"/>
            </a:lvl3pPr>
            <a:lvl4pPr>
              <a:defRPr sz="2167"/>
            </a:lvl4pPr>
            <a:lvl5pPr>
              <a:defRPr sz="2167"/>
            </a:lvl5pPr>
            <a:lvl6pPr>
              <a:defRPr sz="2167"/>
            </a:lvl6pPr>
            <a:lvl7pPr>
              <a:defRPr sz="2167"/>
            </a:lvl7pPr>
            <a:lvl8pPr>
              <a:defRPr sz="2167"/>
            </a:lvl8pPr>
            <a:lvl9pPr>
              <a:defRPr sz="21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4169" y="1524000"/>
            <a:ext cx="5338233" cy="4572000"/>
          </a:xfrm>
        </p:spPr>
        <p:txBody>
          <a:bodyPr/>
          <a:lstStyle>
            <a:lvl1pPr>
              <a:defRPr sz="3333"/>
            </a:lvl1pPr>
            <a:lvl2pPr>
              <a:defRPr sz="2833"/>
            </a:lvl2pPr>
            <a:lvl3pPr>
              <a:defRPr sz="2417"/>
            </a:lvl3pPr>
            <a:lvl4pPr>
              <a:defRPr sz="2167"/>
            </a:lvl4pPr>
            <a:lvl5pPr>
              <a:defRPr sz="2167"/>
            </a:lvl5pPr>
            <a:lvl6pPr>
              <a:defRPr sz="2167"/>
            </a:lvl6pPr>
            <a:lvl7pPr>
              <a:defRPr sz="2167"/>
            </a:lvl7pPr>
            <a:lvl8pPr>
              <a:defRPr sz="2167"/>
            </a:lvl8pPr>
            <a:lvl9pPr>
              <a:defRPr sz="21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7899906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4-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6096000" y="3429000"/>
            <a:ext cx="3048000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5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4"/>
          </p:nvPr>
        </p:nvSpPr>
        <p:spPr>
          <a:xfrm>
            <a:off x="9144811" y="3429000"/>
            <a:ext cx="3048000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5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429000"/>
            <a:ext cx="3048000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4572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5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>
          <a:xfrm>
            <a:off x="3048000" y="3429000"/>
            <a:ext cx="3048000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5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1333" b="0" i="0">
                <a:solidFill>
                  <a:schemeClr val="accent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10" y="6515120"/>
            <a:ext cx="471765" cy="190501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762000" y="6583048"/>
            <a:ext cx="2261125" cy="183809"/>
            <a:chOff x="914400" y="7899655"/>
            <a:chExt cx="2713350" cy="220571"/>
          </a:xfrm>
        </p:grpSpPr>
        <p:sp>
          <p:nvSpPr>
            <p:cNvPr id="20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571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65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60000"/>
                    </a:srgbClr>
                  </a:solidFill>
                  <a:effectLst/>
                  <a:uLnTx/>
                  <a:uFillTx/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kumimoji="0" lang="en-US" sz="333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60000"/>
                    </a:srgbClr>
                  </a:solidFill>
                  <a:effectLst/>
                  <a:uLnTx/>
                  <a:uFillTx/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kumimoji="0" lang="en-US" sz="665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60000"/>
                    </a:srgbClr>
                  </a:solidFill>
                  <a:effectLst/>
                  <a:uLnTx/>
                  <a:uFillTx/>
                  <a:latin typeface="IBM Plex Sans" charset="0"/>
                  <a:ea typeface="IBM Plex Sans" charset="0"/>
                  <a:cs typeface="IBM Plex Sans" charset="0"/>
                </a:rPr>
                <a:t>2018 IBM Corporation               </a:t>
              </a:r>
            </a:p>
          </p:txBody>
        </p:sp>
        <p:sp>
          <p:nvSpPr>
            <p:cNvPr id="21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619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65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60000"/>
                    </a:srgbClr>
                  </a:solidFill>
                  <a:effectLst/>
                  <a:uLnTx/>
                  <a:uFillTx/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kumimoji="0" lang="en-US" sz="665" b="0" i="0" u="none" strike="noStrike" kern="1200" cap="none" spc="0" normalizeH="0" baseline="0" noProof="0" smtClean="0">
                  <a:ln>
                    <a:noFill/>
                  </a:ln>
                  <a:solidFill>
                    <a:srgbClr val="FFFFFF">
                      <a:alpha val="60000"/>
                    </a:srgbClr>
                  </a:solidFill>
                  <a:effectLst/>
                  <a:uLnTx/>
                  <a:uFillTx/>
                  <a:latin typeface="IBM Plex Sans" charset="0"/>
                  <a:ea typeface="IBM Plex Sans" charset="0"/>
                  <a:cs typeface="IBM Plex Sans" charset="0"/>
                </a:rPr>
                <a:pPr marL="0" marR="0" lvl="0" indent="0" algn="l" defTabSz="7619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24 April 2019</a:t>
              </a:fld>
              <a:endParaRPr kumimoji="0" lang="en-US" sz="665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2" name="Footer Placeholder 3"/>
          <p:cNvSpPr txBox="1">
            <a:spLocks/>
          </p:cNvSpPr>
          <p:nvPr userDrawn="1"/>
        </p:nvSpPr>
        <p:spPr>
          <a:xfrm>
            <a:off x="3238500" y="6583681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71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5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60000"/>
                  </a:srgbClr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3" name="Slide Number Placeholder 2"/>
          <p:cNvSpPr txBox="1">
            <a:spLocks/>
          </p:cNvSpPr>
          <p:nvPr userDrawn="1"/>
        </p:nvSpPr>
        <p:spPr>
          <a:xfrm>
            <a:off x="379049" y="6578160"/>
            <a:ext cx="273232" cy="18254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714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D999D4-B456-9943-89B7-30D56181CE18}" type="slidenum">
              <a:rPr kumimoji="0" lang="en-US" sz="667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pPr marL="0" marR="0" lvl="0" indent="0" algn="l" defTabSz="5714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7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6118860"/>
            <a:ext cx="5486400" cy="38100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tabLst/>
              <a:defRPr sz="667" b="0" i="0">
                <a:solidFill>
                  <a:schemeClr val="bg2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751"/>
            </a:lvl2pPr>
            <a:lvl3pPr>
              <a:defRPr sz="751"/>
            </a:lvl3pPr>
            <a:lvl4pPr>
              <a:defRPr sz="751"/>
            </a:lvl4pPr>
            <a:lvl5pPr>
              <a:defRPr sz="751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381000" y="571501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6018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B55DF-0BF5-E544-A230-EB511B40F889}" type="datetimeFigureOut">
              <a:rPr lang="en-US"/>
              <a:pPr>
                <a:defRPr/>
              </a:pPr>
              <a:t>4/24/19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56DCA7-2E0B-B944-861A-DA0059C89DD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9898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3EC2E3-3E66-AD4F-B5F8-0E392DD7F1CF}" type="datetimeFigureOut">
              <a:rPr lang="en-US"/>
              <a:pPr>
                <a:defRPr/>
              </a:pPr>
              <a:t>4/24/19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AC7F66-A4BB-094C-858E-3E9283D153F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678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FEC65C-C900-1A4D-9E5A-2C40124F898A}" type="datetimeFigureOut">
              <a:rPr lang="en-US"/>
              <a:pPr>
                <a:defRPr/>
              </a:pPr>
              <a:t>4/24/19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E66238-3F60-354F-8404-CF7B6FF58A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7212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DEA95F-9150-2D4A-80FC-ABB659F9909B}" type="datetimeFigureOut">
              <a:rPr lang="en-US"/>
              <a:pPr>
                <a:defRPr/>
              </a:pPr>
              <a:t>4/24/19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ADBAC1-2953-D24B-B9C8-29D0C23036F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1985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0B5200-2475-364E-9F33-D49153F1A24A}" type="datetimeFigureOut">
              <a:rPr lang="en-US"/>
              <a:pPr>
                <a:defRPr/>
              </a:pPr>
              <a:t>4/24/19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1E8A2A-2702-3342-A5AE-7B51D9D77AE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228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87A32B-56FB-7B4D-97B1-ECE031BC86A4}" type="datetimeFigureOut">
              <a:rPr lang="en-US"/>
              <a:pPr>
                <a:defRPr/>
              </a:pPr>
              <a:t>4/24/19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221B11-3D1E-DA45-975D-51B3CC622F3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6234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73A00C-6C63-3A49-9E40-A6764974823E}" type="datetimeFigureOut">
              <a:rPr lang="en-US"/>
              <a:pPr>
                <a:defRPr/>
              </a:pPr>
              <a:t>4/24/19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B902CE-2098-514E-8FDA-2B901FA509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3664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D8572-24BA-D147-BB13-D1C0B6AEDD5A}" type="datetimeFigureOut">
              <a:rPr lang="en-US"/>
              <a:pPr>
                <a:defRPr/>
              </a:pPr>
              <a:t>4/24/19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C1694A-6E4E-BD42-9EF8-D16493ECC2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0780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53906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5DDC90B-A5DD-7B49-B724-ACD3C18B2210}" type="datetimeFigureOut">
              <a:rPr lang="en-US"/>
              <a:pPr>
                <a:defRPr/>
              </a:pPr>
              <a:t>4/24/19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0B4C122-1BCD-4447-A877-DDE91C76E8B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5" r:id="rId2"/>
    <p:sldLayoutId id="2147484116" r:id="rId3"/>
    <p:sldLayoutId id="2147484117" r:id="rId4"/>
    <p:sldLayoutId id="2147484118" r:id="rId5"/>
    <p:sldLayoutId id="2147484119" r:id="rId6"/>
    <p:sldLayoutId id="2147484120" r:id="rId7"/>
    <p:sldLayoutId id="2147484121" r:id="rId8"/>
    <p:sldLayoutId id="2147484122" r:id="rId9"/>
    <p:sldLayoutId id="2147484123" r:id="rId10"/>
    <p:sldLayoutId id="2147484124" r:id="rId11"/>
    <p:sldLayoutId id="2147484126" r:id="rId1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571501"/>
            <a:ext cx="5486400" cy="9525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5124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6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000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38099" indent="0" algn="l" defTabSz="914377" rtl="0" eaLnBrk="1" latinLnBrk="0" hangingPunct="1">
        <a:lnSpc>
          <a:spcPct val="105000"/>
        </a:lnSpc>
        <a:spcBef>
          <a:spcPts val="1000"/>
        </a:spcBef>
        <a:buFontTx/>
        <a:buNone/>
        <a:defRPr sz="1667" b="0" i="0" kern="1200">
          <a:solidFill>
            <a:schemeClr val="bg2"/>
          </a:solidFill>
          <a:latin typeface="IBM Plex Sans Regular" charset="0"/>
          <a:ea typeface="+mn-ea"/>
          <a:cs typeface="+mn-cs"/>
        </a:defRPr>
      </a:lvl1pPr>
      <a:lvl2pPr marL="190495" indent="-190495" algn="l" defTabSz="914377" rtl="0" eaLnBrk="1" latinLnBrk="0" hangingPunct="1">
        <a:lnSpc>
          <a:spcPct val="105000"/>
        </a:lnSpc>
        <a:spcBef>
          <a:spcPts val="833"/>
        </a:spcBef>
        <a:buFont typeface="LucidaGrande" charset="0"/>
        <a:buChar char="-"/>
        <a:defRPr sz="1667" b="0" i="0" kern="1200">
          <a:solidFill>
            <a:schemeClr val="bg2"/>
          </a:solidFill>
          <a:latin typeface="IBM Plex Sans Regular" charset="0"/>
          <a:ea typeface="+mn-ea"/>
          <a:cs typeface="+mn-cs"/>
        </a:defRPr>
      </a:lvl2pPr>
      <a:lvl3pPr marL="380990" indent="-190495" algn="l" defTabSz="914377" rtl="0" eaLnBrk="1" latinLnBrk="0" hangingPunct="1">
        <a:lnSpc>
          <a:spcPct val="105000"/>
        </a:lnSpc>
        <a:spcBef>
          <a:spcPts val="0"/>
        </a:spcBef>
        <a:buSzPct val="80000"/>
        <a:buFont typeface="Arial" panose="020B0604020202020204" pitchFamily="34" charset="0"/>
        <a:buChar char="•"/>
        <a:defRPr sz="1667" b="0" i="0" kern="1200">
          <a:solidFill>
            <a:schemeClr val="bg2"/>
          </a:solidFill>
          <a:latin typeface="IBM Plex Sans Regular" charset="0"/>
          <a:ea typeface="+mn-ea"/>
          <a:cs typeface="+mn-cs"/>
        </a:defRPr>
      </a:lvl3pPr>
      <a:lvl4pPr marL="571486" indent="-190495" algn="l" defTabSz="914377" rtl="0" eaLnBrk="1" latinLnBrk="0" hangingPunct="1">
        <a:lnSpc>
          <a:spcPct val="105000"/>
        </a:lnSpc>
        <a:spcBef>
          <a:spcPts val="0"/>
        </a:spcBef>
        <a:buFont typeface=".AppleSystemUIFont" charset="-120"/>
        <a:buChar char="–"/>
        <a:defRPr sz="1667" b="0" i="0" kern="1200">
          <a:solidFill>
            <a:schemeClr val="bg2"/>
          </a:solidFill>
          <a:latin typeface="IBM Plex Sans Regular" charset="0"/>
          <a:ea typeface="+mn-ea"/>
          <a:cs typeface="+mn-cs"/>
        </a:defRPr>
      </a:lvl4pPr>
      <a:lvl5pPr marL="761981" indent="-190495" algn="l" defTabSz="914377" rtl="0" eaLnBrk="1" latinLnBrk="0" hangingPunct="1">
        <a:lnSpc>
          <a:spcPct val="105000"/>
        </a:lnSpc>
        <a:spcBef>
          <a:spcPts val="0"/>
        </a:spcBef>
        <a:buSzPct val="80000"/>
        <a:buFont typeface="Arial" panose="020B0604020202020204" pitchFamily="34" charset="0"/>
        <a:buChar char="•"/>
        <a:defRPr sz="1667" b="0" i="0" kern="1200">
          <a:solidFill>
            <a:schemeClr val="bg2"/>
          </a:solidFill>
          <a:latin typeface="IBM Plex Sans Regular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571501"/>
            <a:ext cx="5486400" cy="9525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714501"/>
            <a:ext cx="5486400" cy="4381500"/>
          </a:xfrm>
          <a:prstGeom prst="rect">
            <a:avLst/>
          </a:prstGeom>
        </p:spPr>
        <p:txBody>
          <a:bodyPr vert="horz" lIns="0" tIns="228600" rIns="0" bIns="0" rtlCol="0" anchor="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196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8" r:id="rId1"/>
    <p:sldLayoutId id="2147484139" r:id="rId2"/>
    <p:sldLayoutId id="2147484141" r:id="rId3"/>
    <p:sldLayoutId id="2147484142" r:id="rId4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000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0" indent="0" algn="l" defTabSz="914377" rtl="0" eaLnBrk="1" latinLnBrk="0" hangingPunct="1">
        <a:lnSpc>
          <a:spcPct val="105000"/>
        </a:lnSpc>
        <a:spcBef>
          <a:spcPts val="500"/>
        </a:spcBef>
        <a:buFontTx/>
        <a:buNone/>
        <a:tabLst/>
        <a:defRPr sz="1667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1pPr>
      <a:lvl2pPr marL="190495" indent="-190495" algn="l" defTabSz="914377" rtl="0" eaLnBrk="1" latinLnBrk="0" hangingPunct="1">
        <a:lnSpc>
          <a:spcPct val="105000"/>
        </a:lnSpc>
        <a:spcBef>
          <a:spcPts val="500"/>
        </a:spcBef>
        <a:buFont typeface="Wingdings" panose="05000000000000000000" pitchFamily="2" charset="2"/>
        <a:buChar char="§"/>
        <a:defRPr sz="1667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2pPr>
      <a:lvl3pPr marL="380990" indent="-190495" algn="l" defTabSz="914377" rtl="0" eaLnBrk="1" latinLnBrk="0" hangingPunct="1">
        <a:lnSpc>
          <a:spcPct val="105000"/>
        </a:lnSpc>
        <a:spcBef>
          <a:spcPts val="500"/>
        </a:spcBef>
        <a:buSzPct val="80000"/>
        <a:buFont typeface="Arial" panose="020B0604020202020204" pitchFamily="34" charset="0"/>
        <a:buChar char="–"/>
        <a:defRPr sz="1667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3pPr>
      <a:lvl4pPr marL="571486" indent="-190495" algn="l" defTabSz="914377" rtl="0" eaLnBrk="1" latinLnBrk="0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667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4pPr>
      <a:lvl5pPr marL="761981" indent="-190495" algn="l" defTabSz="914377" rtl="0" eaLnBrk="1" latinLnBrk="0" hangingPunct="1">
        <a:lnSpc>
          <a:spcPct val="105000"/>
        </a:lnSpc>
        <a:spcBef>
          <a:spcPts val="500"/>
        </a:spcBef>
        <a:buSzPct val="80000"/>
        <a:buFont typeface="Arial" panose="020B0604020202020204" pitchFamily="34" charset="0"/>
        <a:buChar char="–"/>
        <a:defRPr sz="1667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e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image" Target="../media/image5.jpeg"/><Relationship Id="rId7" Type="http://schemas.openxmlformats.org/officeDocument/2006/relationships/image" Target="../media/image2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tiff"/><Relationship Id="rId5" Type="http://schemas.openxmlformats.org/officeDocument/2006/relationships/image" Target="../media/image16.svg"/><Relationship Id="rId10" Type="http://schemas.openxmlformats.org/officeDocument/2006/relationships/image" Target="../media/image28.tiff"/><Relationship Id="rId4" Type="http://schemas.openxmlformats.org/officeDocument/2006/relationships/image" Target="../media/image15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3" Type="http://schemas.openxmlformats.org/officeDocument/2006/relationships/image" Target="../media/image5.jpeg"/><Relationship Id="rId7" Type="http://schemas.openxmlformats.org/officeDocument/2006/relationships/image" Target="../media/image3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tiff"/><Relationship Id="rId5" Type="http://schemas.openxmlformats.org/officeDocument/2006/relationships/image" Target="../media/image29.png"/><Relationship Id="rId4" Type="http://schemas.openxmlformats.org/officeDocument/2006/relationships/image" Target="../media/image20.png"/><Relationship Id="rId9" Type="http://schemas.openxmlformats.org/officeDocument/2006/relationships/image" Target="../media/image3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8" b="10800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A170CD8-006E-41E5-9B15-7C1560C1AAC8}"/>
              </a:ext>
            </a:extLst>
          </p:cNvPr>
          <p:cNvGrpSpPr/>
          <p:nvPr/>
        </p:nvGrpSpPr>
        <p:grpSpPr>
          <a:xfrm>
            <a:off x="4010443" y="254475"/>
            <a:ext cx="3397130" cy="720000"/>
            <a:chOff x="3985814" y="1601340"/>
            <a:chExt cx="3397130" cy="720000"/>
          </a:xfrm>
        </p:grpSpPr>
        <p:pic>
          <p:nvPicPr>
            <p:cNvPr id="28" name="Graphic 27" descr="Bullseye">
              <a:extLst>
                <a:ext uri="{FF2B5EF4-FFF2-40B4-BE49-F238E27FC236}">
                  <a16:creationId xmlns:a16="http://schemas.microsoft.com/office/drawing/2014/main" id="{AF322F88-A437-4ED6-8D96-83038C8A8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85814" y="1601340"/>
              <a:ext cx="720000" cy="7200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BF7C139-2E10-4EE3-B2F5-A8286527DC30}"/>
                </a:ext>
              </a:extLst>
            </p:cNvPr>
            <p:cNvSpPr txBox="1"/>
            <p:nvPr/>
          </p:nvSpPr>
          <p:spPr>
            <a:xfrm>
              <a:off x="4721451" y="1741663"/>
              <a:ext cx="2661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solidFill>
                    <a:srgbClr val="FFFF00"/>
                  </a:solidFill>
                </a:rPr>
                <a:t>Document Verification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D775A05-315D-4DF4-9B61-81E718473A58}"/>
              </a:ext>
            </a:extLst>
          </p:cNvPr>
          <p:cNvGrpSpPr/>
          <p:nvPr/>
        </p:nvGrpSpPr>
        <p:grpSpPr>
          <a:xfrm>
            <a:off x="8429773" y="254475"/>
            <a:ext cx="3397130" cy="720000"/>
            <a:chOff x="8426098" y="1601340"/>
            <a:chExt cx="3397130" cy="720000"/>
          </a:xfrm>
        </p:grpSpPr>
        <p:pic>
          <p:nvPicPr>
            <p:cNvPr id="39" name="Graphic 38" descr="Handshake">
              <a:extLst>
                <a:ext uri="{FF2B5EF4-FFF2-40B4-BE49-F238E27FC236}">
                  <a16:creationId xmlns:a16="http://schemas.microsoft.com/office/drawing/2014/main" id="{691E8E5F-E145-4933-B92A-8D77D3181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426098" y="1601340"/>
              <a:ext cx="720000" cy="7200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9817CED-F1F8-45AB-B735-BBB1491F3275}"/>
                </a:ext>
              </a:extLst>
            </p:cNvPr>
            <p:cNvSpPr txBox="1"/>
            <p:nvPr/>
          </p:nvSpPr>
          <p:spPr>
            <a:xfrm>
              <a:off x="9161735" y="1754079"/>
              <a:ext cx="26614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solidFill>
                    <a:srgbClr val="FFFF00"/>
                  </a:solidFill>
                </a:rPr>
                <a:t>Moderation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F549623-E4AE-4D32-B28D-05DC0B2575C7}"/>
              </a:ext>
            </a:extLst>
          </p:cNvPr>
          <p:cNvGrpSpPr/>
          <p:nvPr/>
        </p:nvGrpSpPr>
        <p:grpSpPr>
          <a:xfrm>
            <a:off x="8441735" y="2646984"/>
            <a:ext cx="3568245" cy="720000"/>
            <a:chOff x="8441735" y="2646984"/>
            <a:chExt cx="3568245" cy="72000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04D5507-7487-4EBB-A13C-3F82A045524A}"/>
                </a:ext>
              </a:extLst>
            </p:cNvPr>
            <p:cNvSpPr txBox="1"/>
            <p:nvPr/>
          </p:nvSpPr>
          <p:spPr>
            <a:xfrm>
              <a:off x="9100262" y="2762645"/>
              <a:ext cx="29097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solidFill>
                    <a:srgbClr val="FFFF00"/>
                  </a:solidFill>
                </a:rPr>
                <a:t>Document Sharing</a:t>
              </a:r>
            </a:p>
          </p:txBody>
        </p:sp>
        <p:pic>
          <p:nvPicPr>
            <p:cNvPr id="3" name="Graphic 2" descr="Hourglass">
              <a:extLst>
                <a:ext uri="{FF2B5EF4-FFF2-40B4-BE49-F238E27FC236}">
                  <a16:creationId xmlns:a16="http://schemas.microsoft.com/office/drawing/2014/main" id="{EB719CAD-0984-4B7F-A2B5-6EDEF0771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441735" y="2646984"/>
              <a:ext cx="720000" cy="72000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AF6A680-378F-4BFC-AD62-6F666011FC7C}"/>
              </a:ext>
            </a:extLst>
          </p:cNvPr>
          <p:cNvGrpSpPr/>
          <p:nvPr/>
        </p:nvGrpSpPr>
        <p:grpSpPr>
          <a:xfrm>
            <a:off x="4010443" y="2598467"/>
            <a:ext cx="3841604" cy="720000"/>
            <a:chOff x="4010443" y="2660930"/>
            <a:chExt cx="3841604" cy="72000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A47C1AC-326B-437A-B15B-85BFEA1512F4}"/>
                </a:ext>
              </a:extLst>
            </p:cNvPr>
            <p:cNvSpPr txBox="1"/>
            <p:nvPr/>
          </p:nvSpPr>
          <p:spPr>
            <a:xfrm>
              <a:off x="4791916" y="2868217"/>
              <a:ext cx="3060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solidFill>
                    <a:srgbClr val="FFFF00"/>
                  </a:solidFill>
                </a:rPr>
                <a:t>Document Repository</a:t>
              </a:r>
            </a:p>
          </p:txBody>
        </p:sp>
        <p:pic>
          <p:nvPicPr>
            <p:cNvPr id="8" name="Graphic 7" descr="Employee badge">
              <a:extLst>
                <a:ext uri="{FF2B5EF4-FFF2-40B4-BE49-F238E27FC236}">
                  <a16:creationId xmlns:a16="http://schemas.microsoft.com/office/drawing/2014/main" id="{D4CBE95F-774A-49D5-B171-AB781E277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010443" y="2660930"/>
              <a:ext cx="720000" cy="720000"/>
            </a:xfrm>
            <a:prstGeom prst="rect">
              <a:avLst/>
            </a:prstGeom>
          </p:spPr>
        </p:pic>
      </p:grpSp>
      <p:pic>
        <p:nvPicPr>
          <p:cNvPr id="2052" name="Picture 4" descr="http://sitepal.com/ccs2/fullBody/v1/images/model/model_01/combo_06_03_02.png">
            <a:extLst>
              <a:ext uri="{FF2B5EF4-FFF2-40B4-BE49-F238E27FC236}">
                <a16:creationId xmlns:a16="http://schemas.microsoft.com/office/drawing/2014/main" id="{51685861-B561-4511-8B8A-8398F1295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10" y="875840"/>
            <a:ext cx="2825994" cy="452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B7448E8-D5C7-41CB-8955-A7F9C1E01A1C}"/>
              </a:ext>
            </a:extLst>
          </p:cNvPr>
          <p:cNvSpPr txBox="1"/>
          <p:nvPr/>
        </p:nvSpPr>
        <p:spPr>
          <a:xfrm>
            <a:off x="462841" y="5335829"/>
            <a:ext cx="3060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err="1">
                <a:solidFill>
                  <a:schemeClr val="bg1"/>
                </a:solidFill>
              </a:rPr>
              <a:t>Vihan</a:t>
            </a:r>
            <a:endParaRPr lang="en-IN" dirty="0">
              <a:solidFill>
                <a:schemeClr val="bg1"/>
              </a:solidFill>
            </a:endParaRPr>
          </a:p>
          <a:p>
            <a:pPr algn="ctr"/>
            <a:r>
              <a:rPr lang="en-IN" dirty="0">
                <a:solidFill>
                  <a:schemeClr val="bg1"/>
                </a:solidFill>
              </a:rPr>
              <a:t>Registrar – Land Records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B5EABD-864F-41D5-B2B2-0801B9465FE7}"/>
              </a:ext>
            </a:extLst>
          </p:cNvPr>
          <p:cNvSpPr txBox="1"/>
          <p:nvPr/>
        </p:nvSpPr>
        <p:spPr>
          <a:xfrm>
            <a:off x="4745357" y="721951"/>
            <a:ext cx="3319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How to verify the documents quickly? 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445BBB-9D0F-480E-A004-9AE4156C60F1}"/>
              </a:ext>
            </a:extLst>
          </p:cNvPr>
          <p:cNvSpPr txBox="1"/>
          <p:nvPr/>
        </p:nvSpPr>
        <p:spPr>
          <a:xfrm>
            <a:off x="9161735" y="721951"/>
            <a:ext cx="2659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How to moderate and validate document 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4781AD-2C34-4A3C-845D-993471466CB9}"/>
              </a:ext>
            </a:extLst>
          </p:cNvPr>
          <p:cNvSpPr txBox="1"/>
          <p:nvPr/>
        </p:nvSpPr>
        <p:spPr>
          <a:xfrm>
            <a:off x="4791916" y="3127734"/>
            <a:ext cx="33193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How to store the documents in document repository so that it can be shared with others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8EFED1-84A8-4838-BDE6-7653F8FE075B}"/>
              </a:ext>
            </a:extLst>
          </p:cNvPr>
          <p:cNvSpPr txBox="1"/>
          <p:nvPr/>
        </p:nvSpPr>
        <p:spPr>
          <a:xfrm>
            <a:off x="9149772" y="3138259"/>
            <a:ext cx="2909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How  to share document with permissioned and consent based</a:t>
            </a:r>
            <a:endParaRPr lang="en-IN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294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8" b="10800"/>
          <a:stretch/>
        </p:blipFill>
        <p:spPr bwMode="auto">
          <a:xfrm>
            <a:off x="0" y="104387"/>
            <a:ext cx="12191999" cy="6835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43F05AA-63F6-4BDF-9A2D-3272661A8F5A}"/>
              </a:ext>
            </a:extLst>
          </p:cNvPr>
          <p:cNvSpPr txBox="1">
            <a:spLocks/>
          </p:cNvSpPr>
          <p:nvPr/>
        </p:nvSpPr>
        <p:spPr>
          <a:xfrm>
            <a:off x="8269151" y="1998366"/>
            <a:ext cx="3708586" cy="21439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2200" b="1" kern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IN" sz="2000" dirty="0">
                <a:solidFill>
                  <a:srgbClr val="FFFF00"/>
                </a:solidFill>
                <a:latin typeface="IBM Plex Sans" panose="020B0503050000000000" pitchFamily="34" charset="77"/>
              </a:rPr>
              <a:t>“Shared Land Records - Blockchain”</a:t>
            </a:r>
          </a:p>
          <a:p>
            <a:pPr algn="ctr"/>
            <a:endParaRPr lang="en-IN" sz="1400" dirty="0">
              <a:latin typeface="IBM Plex Sans" panose="020B0503050000000000" pitchFamily="34" charset="77"/>
            </a:endParaRPr>
          </a:p>
          <a:p>
            <a:pPr algn="ctr"/>
            <a:r>
              <a:rPr lang="en-IN" sz="2000" b="0" dirty="0">
                <a:solidFill>
                  <a:schemeClr val="bg1"/>
                </a:solidFill>
                <a:latin typeface="IBM Plex Sans" panose="020B0503050000000000" pitchFamily="34" charset="77"/>
              </a:rPr>
              <a:t>Permissioned, consent driven Land Records Platform</a:t>
            </a:r>
          </a:p>
        </p:txBody>
      </p:sp>
      <p:pic>
        <p:nvPicPr>
          <p:cNvPr id="6" name="Graphic 5" descr="Key">
            <a:extLst>
              <a:ext uri="{FF2B5EF4-FFF2-40B4-BE49-F238E27FC236}">
                <a16:creationId xmlns:a16="http://schemas.microsoft.com/office/drawing/2014/main" id="{F06AD572-7129-4B8C-9BB4-DB27371EF7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61576" y="1177609"/>
            <a:ext cx="914400" cy="914400"/>
          </a:xfrm>
          <a:prstGeom prst="rect">
            <a:avLst/>
          </a:prstGeom>
        </p:spPr>
      </p:pic>
      <p:pic>
        <p:nvPicPr>
          <p:cNvPr id="1026" name="Picture 2" descr="Image result for hyperledger  free icons">
            <a:extLst>
              <a:ext uri="{FF2B5EF4-FFF2-40B4-BE49-F238E27FC236}">
                <a16:creationId xmlns:a16="http://schemas.microsoft.com/office/drawing/2014/main" id="{D3CE6754-7CC9-8B4A-B458-E57F29B6F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710" y="4142345"/>
            <a:ext cx="2941614" cy="205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C96C0F1-F430-DB42-BEAA-D9E2E3AD0B94}"/>
              </a:ext>
            </a:extLst>
          </p:cNvPr>
          <p:cNvSpPr txBox="1">
            <a:spLocks/>
          </p:cNvSpPr>
          <p:nvPr/>
        </p:nvSpPr>
        <p:spPr>
          <a:xfrm>
            <a:off x="902737" y="3728929"/>
            <a:ext cx="4036966" cy="456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2200" b="1" kern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IN" sz="2000" dirty="0">
                <a:solidFill>
                  <a:srgbClr val="FFFF00"/>
                </a:solidFill>
                <a:latin typeface="IBM Plex Sans" panose="020B0503050000000000" pitchFamily="34" charset="77"/>
              </a:rPr>
              <a:t>Shared Ledger </a:t>
            </a:r>
            <a:endParaRPr lang="en-IN" sz="1400" dirty="0">
              <a:latin typeface="IBM Plex Sans" panose="020B0503050000000000" pitchFamily="34" charset="77"/>
            </a:endParaRPr>
          </a:p>
        </p:txBody>
      </p:sp>
      <p:pic>
        <p:nvPicPr>
          <p:cNvPr id="1030" name="Picture 6" descr="Image result for Banks  free icons">
            <a:extLst>
              <a:ext uri="{FF2B5EF4-FFF2-40B4-BE49-F238E27FC236}">
                <a16:creationId xmlns:a16="http://schemas.microsoft.com/office/drawing/2014/main" id="{7E948D01-74E4-5947-A828-9E437220E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578" y="607233"/>
            <a:ext cx="898478" cy="898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regulatory icons">
            <a:extLst>
              <a:ext uri="{FF2B5EF4-FFF2-40B4-BE49-F238E27FC236}">
                <a16:creationId xmlns:a16="http://schemas.microsoft.com/office/drawing/2014/main" id="{5ECDCFDF-6E4D-C945-B49A-0080AFC78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268" y="390697"/>
            <a:ext cx="1244112" cy="1244112"/>
          </a:xfrm>
          <a:prstGeom prst="rect">
            <a:avLst/>
          </a:prstGeom>
          <a:noFill/>
        </p:spPr>
      </p:pic>
      <p:pic>
        <p:nvPicPr>
          <p:cNvPr id="1034" name="Picture 10" descr="Image result for end user icons">
            <a:extLst>
              <a:ext uri="{FF2B5EF4-FFF2-40B4-BE49-F238E27FC236}">
                <a16:creationId xmlns:a16="http://schemas.microsoft.com/office/drawing/2014/main" id="{A8EB17FE-E1F2-B34E-BD7F-52AFA5B72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28" y="377562"/>
            <a:ext cx="1377852" cy="137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Up-Down Arrow 3">
            <a:extLst>
              <a:ext uri="{FF2B5EF4-FFF2-40B4-BE49-F238E27FC236}">
                <a16:creationId xmlns:a16="http://schemas.microsoft.com/office/drawing/2014/main" id="{3D2B9AE6-0FC9-2942-A796-1B362A8E7AF0}"/>
              </a:ext>
            </a:extLst>
          </p:cNvPr>
          <p:cNvSpPr/>
          <p:nvPr/>
        </p:nvSpPr>
        <p:spPr>
          <a:xfrm>
            <a:off x="2718201" y="2306069"/>
            <a:ext cx="334488" cy="1216152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55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Image result for regulatory icons">
            <a:extLst>
              <a:ext uri="{FF2B5EF4-FFF2-40B4-BE49-F238E27FC236}">
                <a16:creationId xmlns:a16="http://schemas.microsoft.com/office/drawing/2014/main" id="{26A90C78-3E1C-6F46-9149-8471AD799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23162" y="3832202"/>
            <a:ext cx="1101904" cy="110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hyperledger  free icons">
            <a:extLst>
              <a:ext uri="{FF2B5EF4-FFF2-40B4-BE49-F238E27FC236}">
                <a16:creationId xmlns:a16="http://schemas.microsoft.com/office/drawing/2014/main" id="{D3CE6754-7CC9-8B4A-B458-E57F29B6F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03144" y="4178307"/>
            <a:ext cx="1452230" cy="1016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A95B8-EFB4-5A44-9C4C-493DBC36D530}"/>
              </a:ext>
            </a:extLst>
          </p:cNvPr>
          <p:cNvSpPr txBox="1"/>
          <p:nvPr/>
        </p:nvSpPr>
        <p:spPr>
          <a:xfrm>
            <a:off x="787725" y="2181097"/>
            <a:ext cx="1416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Seller(member)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4DD4E0D5-A47D-FC4E-9A84-7E1497425667}"/>
              </a:ext>
            </a:extLst>
          </p:cNvPr>
          <p:cNvCxnSpPr/>
          <p:nvPr/>
        </p:nvCxnSpPr>
        <p:spPr>
          <a:xfrm>
            <a:off x="2099913" y="1981233"/>
            <a:ext cx="914400" cy="9144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14" name="Picture 18" descr="Image result for document icon">
            <a:extLst>
              <a:ext uri="{FF2B5EF4-FFF2-40B4-BE49-F238E27FC236}">
                <a16:creationId xmlns:a16="http://schemas.microsoft.com/office/drawing/2014/main" id="{076DD58F-0AEE-3346-9936-E964BD01C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29" y="2661432"/>
            <a:ext cx="1016561" cy="1016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6CE4C9-2D10-7944-BEBB-5D1EF5873E0A}"/>
              </a:ext>
            </a:extLst>
          </p:cNvPr>
          <p:cNvSpPr txBox="1"/>
          <p:nvPr/>
        </p:nvSpPr>
        <p:spPr>
          <a:xfrm>
            <a:off x="2800312" y="3784209"/>
            <a:ext cx="1223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D7BC625F-8E4E-5F4E-AFF1-9AA0EBFA29FE}"/>
              </a:ext>
            </a:extLst>
          </p:cNvPr>
          <p:cNvCxnSpPr>
            <a:cxnSpLocks/>
            <a:stCxn id="4102" idx="3"/>
            <a:endCxn id="1026" idx="1"/>
          </p:cNvCxnSpPr>
          <p:nvPr/>
        </p:nvCxnSpPr>
        <p:spPr>
          <a:xfrm>
            <a:off x="7725066" y="4383154"/>
            <a:ext cx="978078" cy="303434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62BBCCBE-92EA-7244-9A61-1C277AB0753B}"/>
              </a:ext>
            </a:extLst>
          </p:cNvPr>
          <p:cNvCxnSpPr>
            <a:cxnSpLocks/>
            <a:endCxn id="4120" idx="1"/>
          </p:cNvCxnSpPr>
          <p:nvPr/>
        </p:nvCxnSpPr>
        <p:spPr>
          <a:xfrm flipV="1">
            <a:off x="3771929" y="1761034"/>
            <a:ext cx="2136290" cy="15172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B2C4E3E-451D-DD45-A864-5A7580A0F307}"/>
              </a:ext>
            </a:extLst>
          </p:cNvPr>
          <p:cNvSpPr txBox="1"/>
          <p:nvPr/>
        </p:nvSpPr>
        <p:spPr>
          <a:xfrm>
            <a:off x="6336903" y="4943897"/>
            <a:ext cx="171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Registrar(Regulator)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55C435-799C-3C48-AEEC-BE49F94F95D2}"/>
              </a:ext>
            </a:extLst>
          </p:cNvPr>
          <p:cNvSpPr txBox="1"/>
          <p:nvPr/>
        </p:nvSpPr>
        <p:spPr>
          <a:xfrm>
            <a:off x="8871958" y="5287808"/>
            <a:ext cx="1575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Shared Ledger</a:t>
            </a:r>
          </a:p>
        </p:txBody>
      </p:sp>
      <p:pic>
        <p:nvPicPr>
          <p:cNvPr id="41" name="Picture 16" descr="Image result for end user icon">
            <a:extLst>
              <a:ext uri="{FF2B5EF4-FFF2-40B4-BE49-F238E27FC236}">
                <a16:creationId xmlns:a16="http://schemas.microsoft.com/office/drawing/2014/main" id="{E114E8B9-0D86-0944-B542-A7D026839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1618" y="4916724"/>
            <a:ext cx="1091188" cy="74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687E560-F835-4043-A5F9-CD7F0436242C}"/>
              </a:ext>
            </a:extLst>
          </p:cNvPr>
          <p:cNvSpPr txBox="1"/>
          <p:nvPr/>
        </p:nvSpPr>
        <p:spPr>
          <a:xfrm>
            <a:off x="443558" y="5657140"/>
            <a:ext cx="1787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Buyer/Agent(partner)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5421015D-2BB4-9D4A-890D-5D9EC5A98B57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1927558" y="4153541"/>
            <a:ext cx="1484278" cy="11342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Picture 24" descr="Image result for artificial intelligence icons free">
            <a:extLst>
              <a:ext uri="{FF2B5EF4-FFF2-40B4-BE49-F238E27FC236}">
                <a16:creationId xmlns:a16="http://schemas.microsoft.com/office/drawing/2014/main" id="{844B7D06-6878-B646-8795-518F2C695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219" y="1118942"/>
            <a:ext cx="1284183" cy="128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7BC33C6-8C8B-0748-8C62-B9C6BC9D5E96}"/>
              </a:ext>
            </a:extLst>
          </p:cNvPr>
          <p:cNvSpPr txBox="1"/>
          <p:nvPr/>
        </p:nvSpPr>
        <p:spPr>
          <a:xfrm>
            <a:off x="5297134" y="2405343"/>
            <a:ext cx="2652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artificial intelligence(AI Regulator)</a:t>
            </a: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C67A3603-B84D-FA4B-8C39-4AD68010FCFA}"/>
              </a:ext>
            </a:extLst>
          </p:cNvPr>
          <p:cNvCxnSpPr>
            <a:cxnSpLocks/>
            <a:endCxn id="4102" idx="1"/>
          </p:cNvCxnSpPr>
          <p:nvPr/>
        </p:nvCxnSpPr>
        <p:spPr>
          <a:xfrm>
            <a:off x="3813316" y="3384517"/>
            <a:ext cx="2809846" cy="998637"/>
          </a:xfrm>
          <a:prstGeom prst="bentConnector3">
            <a:avLst>
              <a:gd name="adj1" fmla="val 388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2D64E0E-7F07-7741-AE24-8D6C0852F645}"/>
              </a:ext>
            </a:extLst>
          </p:cNvPr>
          <p:cNvCxnSpPr>
            <a:cxnSpLocks/>
            <a:endCxn id="4102" idx="0"/>
          </p:cNvCxnSpPr>
          <p:nvPr/>
        </p:nvCxnSpPr>
        <p:spPr>
          <a:xfrm rot="16200000" flipH="1">
            <a:off x="6311664" y="2969752"/>
            <a:ext cx="1101094" cy="6238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6" descr="Image result for end user icon">
            <a:extLst>
              <a:ext uri="{FF2B5EF4-FFF2-40B4-BE49-F238E27FC236}">
                <a16:creationId xmlns:a16="http://schemas.microsoft.com/office/drawing/2014/main" id="{3811A8F3-2EC3-3742-943F-751553BA5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8225" y="1389949"/>
            <a:ext cx="1091188" cy="74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561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8" b="10800"/>
          <a:stretch/>
        </p:blipFill>
        <p:spPr bwMode="auto">
          <a:xfrm>
            <a:off x="1" y="0"/>
            <a:ext cx="12191999" cy="6835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43F05AA-63F6-4BDF-9A2D-3272661A8F5A}"/>
              </a:ext>
            </a:extLst>
          </p:cNvPr>
          <p:cNvSpPr txBox="1">
            <a:spLocks/>
          </p:cNvSpPr>
          <p:nvPr/>
        </p:nvSpPr>
        <p:spPr>
          <a:xfrm>
            <a:off x="8390784" y="865357"/>
            <a:ext cx="3708586" cy="12161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2200" b="1" kern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IN" sz="2000" dirty="0">
                <a:solidFill>
                  <a:srgbClr val="FFFF00"/>
                </a:solidFill>
                <a:latin typeface="IBM Plex Sans" panose="020B0503050000000000" pitchFamily="34" charset="77"/>
              </a:rPr>
              <a:t>Document Verification by AI </a:t>
            </a:r>
            <a:endParaRPr lang="en-IN" sz="1400" dirty="0">
              <a:latin typeface="IBM Plex Sans" panose="020B0503050000000000" pitchFamily="34" charset="77"/>
            </a:endParaRPr>
          </a:p>
        </p:txBody>
      </p:sp>
      <p:pic>
        <p:nvPicPr>
          <p:cNvPr id="6" name="Graphic 5" descr="Key">
            <a:extLst>
              <a:ext uri="{FF2B5EF4-FFF2-40B4-BE49-F238E27FC236}">
                <a16:creationId xmlns:a16="http://schemas.microsoft.com/office/drawing/2014/main" id="{F06AD572-7129-4B8C-9BB4-DB27371EF7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21650" y="84783"/>
            <a:ext cx="914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D26E48-5C77-7E41-9C7D-17D342FBD8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378" y="236387"/>
            <a:ext cx="1154545" cy="13778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CD1191-B6AB-C84F-89DC-D53DDEBDAF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538" y="2549209"/>
            <a:ext cx="1673212" cy="15414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4983A8-7FC7-6540-8291-64986D3937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797" y="4971513"/>
            <a:ext cx="2335705" cy="1472405"/>
          </a:xfrm>
          <a:prstGeom prst="rect">
            <a:avLst/>
          </a:prstGeom>
        </p:spPr>
      </p:pic>
      <p:pic>
        <p:nvPicPr>
          <p:cNvPr id="14" name="Picture 24" descr="Image result for artificial intelligence icons free">
            <a:extLst>
              <a:ext uri="{FF2B5EF4-FFF2-40B4-BE49-F238E27FC236}">
                <a16:creationId xmlns:a16="http://schemas.microsoft.com/office/drawing/2014/main" id="{76C95CFD-B631-424E-A940-496A6A754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710" y="2630302"/>
            <a:ext cx="1284183" cy="128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89A4869-6DC7-FA48-9F8A-CFE3C0F428F1}"/>
              </a:ext>
            </a:extLst>
          </p:cNvPr>
          <p:cNvSpPr/>
          <p:nvPr/>
        </p:nvSpPr>
        <p:spPr>
          <a:xfrm>
            <a:off x="4050991" y="2296700"/>
            <a:ext cx="11896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(AI Regulator)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7C3944F-4AF2-2641-A87C-45B6970161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0453" y="2411486"/>
            <a:ext cx="4415597" cy="237991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5D8B2E7-5883-B14A-816B-F57A997F2134}"/>
              </a:ext>
            </a:extLst>
          </p:cNvPr>
          <p:cNvCxnSpPr>
            <a:cxnSpLocks/>
          </p:cNvCxnSpPr>
          <p:nvPr/>
        </p:nvCxnSpPr>
        <p:spPr>
          <a:xfrm>
            <a:off x="1369650" y="4055381"/>
            <a:ext cx="1" cy="91440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B24E64F-DC7D-334A-9187-A7D8CAB66F0F}"/>
              </a:ext>
            </a:extLst>
          </p:cNvPr>
          <p:cNvCxnSpPr>
            <a:cxnSpLocks/>
          </p:cNvCxnSpPr>
          <p:nvPr/>
        </p:nvCxnSpPr>
        <p:spPr>
          <a:xfrm>
            <a:off x="5287893" y="3230354"/>
            <a:ext cx="1032560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03B1EE5-F793-684D-B202-6A4ECF552A45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 flipV="1">
            <a:off x="2537502" y="3272394"/>
            <a:ext cx="1466208" cy="243532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27D3AA6-32F6-7345-B595-64AAEA6925D3}"/>
              </a:ext>
            </a:extLst>
          </p:cNvPr>
          <p:cNvCxnSpPr/>
          <p:nvPr/>
        </p:nvCxnSpPr>
        <p:spPr>
          <a:xfrm>
            <a:off x="1369650" y="1623535"/>
            <a:ext cx="1" cy="91440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E0438A1-2F1D-4647-9D54-EC2246237EFD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>
            <a:off x="1946923" y="925313"/>
            <a:ext cx="2056787" cy="234708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883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8" b="10800"/>
          <a:stretch/>
        </p:blipFill>
        <p:spPr bwMode="auto">
          <a:xfrm>
            <a:off x="0" y="20307"/>
            <a:ext cx="12191999" cy="6835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43F05AA-63F6-4BDF-9A2D-3272661A8F5A}"/>
              </a:ext>
            </a:extLst>
          </p:cNvPr>
          <p:cNvSpPr txBox="1">
            <a:spLocks/>
          </p:cNvSpPr>
          <p:nvPr/>
        </p:nvSpPr>
        <p:spPr>
          <a:xfrm>
            <a:off x="8296590" y="2076103"/>
            <a:ext cx="3708586" cy="6209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2200" b="1" kern="12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IN" sz="2000" dirty="0">
                <a:solidFill>
                  <a:srgbClr val="FFFF00"/>
                </a:solidFill>
                <a:latin typeface="IBM Plex Sans" panose="020B0503050000000000" pitchFamily="34" charset="77"/>
              </a:rPr>
              <a:t>Document Sharing – Consent based</a:t>
            </a:r>
          </a:p>
          <a:p>
            <a:pPr algn="ctr"/>
            <a:endParaRPr lang="en-IN" sz="2000" dirty="0">
              <a:solidFill>
                <a:srgbClr val="FFFF00"/>
              </a:solidFill>
              <a:latin typeface="IBM Plex Sans" panose="020B0503050000000000" pitchFamily="34" charset="77"/>
            </a:endParaRPr>
          </a:p>
          <a:p>
            <a:pPr algn="ctr"/>
            <a:endParaRPr lang="en-IN" sz="1400" dirty="0">
              <a:latin typeface="IBM Plex Sans" panose="020B0503050000000000" pitchFamily="34" charset="77"/>
            </a:endParaRPr>
          </a:p>
        </p:txBody>
      </p:sp>
      <p:pic>
        <p:nvPicPr>
          <p:cNvPr id="1034" name="Picture 10" descr="Image result for end user icons">
            <a:extLst>
              <a:ext uri="{FF2B5EF4-FFF2-40B4-BE49-F238E27FC236}">
                <a16:creationId xmlns:a16="http://schemas.microsoft.com/office/drawing/2014/main" id="{A8EB17FE-E1F2-B34E-BD7F-52AFA5B72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93" y="1142360"/>
            <a:ext cx="1377852" cy="137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document sharing icon">
            <a:extLst>
              <a:ext uri="{FF2B5EF4-FFF2-40B4-BE49-F238E27FC236}">
                <a16:creationId xmlns:a16="http://schemas.microsoft.com/office/drawing/2014/main" id="{4FB007E9-5F86-B840-8C11-9F5069980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6553" y="372766"/>
            <a:ext cx="1625600" cy="1625600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EF9A1C-CF00-7249-B6AC-1CC07ECEB437}"/>
              </a:ext>
            </a:extLst>
          </p:cNvPr>
          <p:cNvSpPr txBox="1"/>
          <p:nvPr/>
        </p:nvSpPr>
        <p:spPr>
          <a:xfrm>
            <a:off x="171961" y="1031677"/>
            <a:ext cx="1787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Buyer/Agent(partner)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166CC1-D4FB-2740-A8CE-58B3AD0871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4428" y="1065672"/>
            <a:ext cx="3817627" cy="151014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D9932E-5832-EC4E-ADD7-AB52FC38593E}"/>
              </a:ext>
            </a:extLst>
          </p:cNvPr>
          <p:cNvCxnSpPr>
            <a:cxnSpLocks/>
          </p:cNvCxnSpPr>
          <p:nvPr/>
        </p:nvCxnSpPr>
        <p:spPr>
          <a:xfrm flipH="1">
            <a:off x="7729064" y="4024595"/>
            <a:ext cx="2282722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EB8A130-96CC-894B-B996-3CFE2A0AD9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4428" y="3005249"/>
            <a:ext cx="4750676" cy="16458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444344-4718-0746-BB63-D060EE2230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1786" y="3335669"/>
            <a:ext cx="1154545" cy="137785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0008937-9C2E-7F4E-ACDC-8D0604A8D8DE}"/>
              </a:ext>
            </a:extLst>
          </p:cNvPr>
          <p:cNvCxnSpPr>
            <a:cxnSpLocks/>
            <a:stCxn id="1034" idx="3"/>
          </p:cNvCxnSpPr>
          <p:nvPr/>
        </p:nvCxnSpPr>
        <p:spPr>
          <a:xfrm>
            <a:off x="1624345" y="1831286"/>
            <a:ext cx="1350083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96B37F9-EAB1-6E41-88DC-F0DC74FA7507}"/>
              </a:ext>
            </a:extLst>
          </p:cNvPr>
          <p:cNvSpPr txBox="1"/>
          <p:nvPr/>
        </p:nvSpPr>
        <p:spPr>
          <a:xfrm>
            <a:off x="10011786" y="4664657"/>
            <a:ext cx="1416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Seller(member)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56B5DF1-13E5-A74A-8817-C9237FFA45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4938" y="5033923"/>
            <a:ext cx="3012171" cy="1682877"/>
          </a:xfrm>
          <a:prstGeom prst="rect">
            <a:avLst/>
          </a:prstGeom>
        </p:spPr>
      </p:pic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F4A029D3-607B-7F41-9C38-56B6340177FD}"/>
              </a:ext>
            </a:extLst>
          </p:cNvPr>
          <p:cNvCxnSpPr>
            <a:cxnSpLocks/>
            <a:endCxn id="19" idx="1"/>
          </p:cNvCxnSpPr>
          <p:nvPr/>
        </p:nvCxnSpPr>
        <p:spPr>
          <a:xfrm rot="16200000" flipH="1">
            <a:off x="189311" y="3079735"/>
            <a:ext cx="3552244" cy="2039010"/>
          </a:xfrm>
          <a:prstGeom prst="bentConnector2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932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Color Block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2000" dirty="0">
            <a:latin typeface="IBM Plex Sans" panose="020B0503050000000000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91440" tIns="45720" rIns="91440" bIns="4572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Dark Background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2000" dirty="0">
            <a:latin typeface="IBM Plex Sans" panose="020B0503050000000000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91440" tIns="45720" rIns="91440" bIns="4572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382</Words>
  <Application>Microsoft Macintosh PowerPoint</Application>
  <PresentationFormat>Widescreen</PresentationFormat>
  <Paragraphs>50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</vt:i4>
      </vt:variant>
    </vt:vector>
  </HeadingPairs>
  <TitlesOfParts>
    <vt:vector size="16" baseType="lpstr">
      <vt:lpstr>.AppleSystemUIFont</vt:lpstr>
      <vt:lpstr>Arial</vt:lpstr>
      <vt:lpstr>Calibri</vt:lpstr>
      <vt:lpstr>Calibri Light</vt:lpstr>
      <vt:lpstr>IBM Plex Sans</vt:lpstr>
      <vt:lpstr>IBM Plex Sans Regular</vt:lpstr>
      <vt:lpstr>LucidaGrande</vt:lpstr>
      <vt:lpstr>Wingdings</vt:lpstr>
      <vt:lpstr>Office Theme</vt:lpstr>
      <vt:lpstr>4_Color Block</vt:lpstr>
      <vt:lpstr>2_Dark 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Arpit Rastogi</cp:lastModifiedBy>
  <cp:revision>18</cp:revision>
  <dcterms:created xsi:type="dcterms:W3CDTF">2019-04-24T01:38:05Z</dcterms:created>
  <dcterms:modified xsi:type="dcterms:W3CDTF">2019-04-24T08:37:18Z</dcterms:modified>
</cp:coreProperties>
</file>